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4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4" r:id="rId14"/>
    <p:sldId id="266" r:id="rId15"/>
    <p:sldId id="267" r:id="rId16"/>
    <p:sldId id="275" r:id="rId17"/>
    <p:sldId id="268" r:id="rId18"/>
    <p:sldId id="270" r:id="rId19"/>
    <p:sldId id="269" r:id="rId20"/>
    <p:sldId id="273" r:id="rId21"/>
    <p:sldId id="271" r:id="rId22"/>
    <p:sldId id="272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06323-7F42-4A92-871C-D8BEE2646E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97E07-6F8A-42C8-8345-3246F65EB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2EC57-8C75-4A11-ADF7-D9570DF42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D514F-4DAB-4E85-AD4C-403F888B7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DC01E-887E-407E-86E9-551618E20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1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F272A-5DD9-4FAA-AD68-ADA4CB4EE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AF082-CBD5-405F-8A51-D713A2832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4D866-1193-4997-A8B8-286CA8311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37DCC-E635-48FE-B224-1438E11F5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8A6E5-1B8A-42D4-9CBF-C5D54011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7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E57B0-37F9-4C53-86F7-5C171252E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868F7-6156-4295-A2EB-E889D04DA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F8823-B4FD-4935-9842-0287054B1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227EB-D5FD-46EF-AD1D-E77282647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71C08-D8CF-45DF-A392-5FE6802AC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26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83C79-E151-4014-AA35-FF386B91D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96BAA-CE3F-400D-A907-193182868F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620FF-4629-4175-B4E7-343B0A7ED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1CD00-902E-49AC-B274-F99E374F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49CC4-27D0-4C41-89C4-AB0C6D91D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22DEA-C114-4B3F-8007-4A1D94111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67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E5B8F-1265-4CF3-9682-7721A43EA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974E3-D3E2-49B4-95E5-88CD02A23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A7E20F-EA0F-4064-B630-FE789F112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50B3BC-BDE8-4E68-883C-9B65B0E2E2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DF6C5C-C51D-4BA6-9919-8D1D4DABE7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EA0481-4D41-42E6-89E9-32D0BE1E1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164504-F5E7-4C38-A65D-A0F875FEA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611C80-B19D-41A8-9B2D-EBA2B1D00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8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D597B-D11F-4D37-9F0A-32E58C4B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ADA479-EBBF-4213-9626-769D7E5CF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9B376-E37E-4475-9B35-7C3EAADE1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F8867B-4927-4E1F-9049-F76EE4F3B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46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0220FE-4B3A-46B7-8730-F6797FA2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5DC9A6-F61D-4113-8EFE-7202060C9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5EB1C0-CEF1-4246-AE08-F1F468BE5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3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9A7F2-60CA-4C27-8658-E5DB1C36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12328-007F-47A9-B6E1-0E6147C7F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5A807-9076-4669-A8DF-D85721431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C02EE3-8527-4FC8-A3FE-CCA097B50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4848F-3ED8-4279-B294-82AEA57E6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3312A-EF2D-45C3-A679-EDD2D9811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56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BACF-93FC-4313-AAEA-5BCADDCD4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44FA20-63A9-49DD-894D-88345EE9C7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17C91-9B30-44B0-B75A-0276A210B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87F9E-6BF6-4737-8723-9534B22DC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A87A0-81AD-4D0A-8DD5-4E468187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5A1C5B-969E-42A3-AF8D-F2D721577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62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02954-D9FE-40BB-A3DB-CA40C1FC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21500-68A7-4F37-A9A1-E6383DB08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B932D-F33B-4097-A856-994C9981B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3C8B6-307D-4D82-9FCE-FF0DCB61F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E2803-5D5A-438E-85FD-9693B7236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60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D5E6C0-417D-48B7-8D47-31CD0EBF6D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A114A2-82AA-4660-B211-D68CE811F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D418E-4962-4319-BC2C-7DB103C1B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0EB32-6ACC-46D9-A58D-4D7F2236C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962C3-4BA3-49FE-A517-7B61AA0AC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9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6CEC44-AC56-41FA-A411-0736A5A2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AB801-9DBB-4EDF-8927-66199DEBB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91883-A651-4204-B399-EBEB6C1B4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BA6DB-99D1-4D14-96ED-BCEFE1A703BE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9CD11-7135-4B95-A8AE-74AAA82D04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3A71B-82AA-4CEB-A389-CFBC40D27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EEB40-6BCF-410E-9601-0C6D3A0D9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48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osing&#10;&#10;Description automatically generated">
            <a:extLst>
              <a:ext uri="{FF2B5EF4-FFF2-40B4-BE49-F238E27FC236}">
                <a16:creationId xmlns:a16="http://schemas.microsoft.com/office/drawing/2014/main" id="{2DE4D58F-8A0E-4F73-B56E-DF12DD6D3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15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B82D0F-F87F-DE7C-EC82-A1583C908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73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A87ABA-B896-D2E1-DD74-352DA06D6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375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B9E888BB-0439-4033-9169-0AA530DAA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43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8BA8695-2F2F-4056-9730-BB4F46011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08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F10B8115-0F6C-4950-BF02-6D8AB902A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11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two people&#10;&#10;Description automatically generated with medium confidence">
            <a:extLst>
              <a:ext uri="{FF2B5EF4-FFF2-40B4-BE49-F238E27FC236}">
                <a16:creationId xmlns:a16="http://schemas.microsoft.com/office/drawing/2014/main" id="{DD339BD7-AB31-4102-8B7E-4B66CAF3E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18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FC1FD178-0CE7-4A04-B214-6AF51D907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8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FDA76315-025D-4415-8B84-CF4E6967C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51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2E006D-F9DF-7F9B-06DE-46A985959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858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A4B249-3954-E7DD-41AE-6E2729AC3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92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233781-2091-6AF4-4C3F-1673048AC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95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434820-3524-76AF-820C-765FD7E62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22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11ED07-08EC-F709-7AF1-23BF5076C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28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60F4B84-A04A-4DE3-8501-F5DE79B4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168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F312400E-CAED-4AEF-B7AC-713975D27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42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holding&#10;&#10;Description automatically generated">
            <a:extLst>
              <a:ext uri="{FF2B5EF4-FFF2-40B4-BE49-F238E27FC236}">
                <a16:creationId xmlns:a16="http://schemas.microsoft.com/office/drawing/2014/main" id="{8D6B7DDA-8A61-4C46-91F9-DC27A0B3B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27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DB6F94-940F-136A-E157-EEFB08FB3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235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2540603B-AB1A-4EBD-9858-FED04E9D6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63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E241AB-6935-8371-431D-A844B2D93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40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A6DD63582C7F479D122AC1E90E3BE0" ma:contentTypeVersion="11" ma:contentTypeDescription="Create a new document." ma:contentTypeScope="" ma:versionID="9e783dbe4eff1a14cc63e710f2a2deef">
  <xsd:schema xmlns:xsd="http://www.w3.org/2001/XMLSchema" xmlns:xs="http://www.w3.org/2001/XMLSchema" xmlns:p="http://schemas.microsoft.com/office/2006/metadata/properties" xmlns:ns3="be212854-5af7-4fa2-b088-97c85c1b089b" targetNamespace="http://schemas.microsoft.com/office/2006/metadata/properties" ma:root="true" ma:fieldsID="156ded2cb88e4ebcd590b2935570c63a" ns3:_="">
    <xsd:import namespace="be212854-5af7-4fa2-b088-97c85c1b089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212854-5af7-4fa2-b088-97c85c1b08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6C57AF-6314-4CD4-BCE9-60D85B5C56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212854-5af7-4fa2-b088-97c85c1b0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5C1A58-F9A9-4385-8220-0A4F72F2228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be212854-5af7-4fa2-b088-97c85c1b089b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E24B52-DA9A-4621-A93F-626D44551B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6193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Beatrice Zovich</dc:creator>
  <cp:lastModifiedBy>Beatrice Zovich</cp:lastModifiedBy>
  <cp:revision>4</cp:revision>
  <dcterms:created xsi:type="dcterms:W3CDTF">2022-02-09T19:52:31Z</dcterms:created>
  <dcterms:modified xsi:type="dcterms:W3CDTF">2022-11-04T19:37:12Z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0x0101003EA6DD63582C7F479D122AC1E90E3BE0</vt:lpwstr>
  </property>
</Properties>
</file>