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93" r:id="rId3"/>
    <p:sldId id="300" r:id="rId4"/>
    <p:sldId id="258" r:id="rId5"/>
    <p:sldId id="257" r:id="rId6"/>
    <p:sldId id="259" r:id="rId7"/>
    <p:sldId id="260" r:id="rId8"/>
    <p:sldId id="261" r:id="rId9"/>
    <p:sldId id="263" r:id="rId10"/>
    <p:sldId id="291" r:id="rId11"/>
    <p:sldId id="292" r:id="rId12"/>
    <p:sldId id="310" r:id="rId13"/>
    <p:sldId id="309" r:id="rId14"/>
    <p:sldId id="267" r:id="rId15"/>
    <p:sldId id="262" r:id="rId16"/>
    <p:sldId id="268" r:id="rId17"/>
    <p:sldId id="269" r:id="rId18"/>
    <p:sldId id="294" r:id="rId19"/>
    <p:sldId id="271" r:id="rId20"/>
    <p:sldId id="305" r:id="rId21"/>
    <p:sldId id="272" r:id="rId22"/>
    <p:sldId id="273" r:id="rId23"/>
    <p:sldId id="304" r:id="rId24"/>
    <p:sldId id="275" r:id="rId25"/>
    <p:sldId id="307" r:id="rId26"/>
    <p:sldId id="312" r:id="rId27"/>
    <p:sldId id="311" r:id="rId28"/>
    <p:sldId id="276" r:id="rId29"/>
    <p:sldId id="277" r:id="rId30"/>
    <p:sldId id="298" r:id="rId31"/>
    <p:sldId id="281" r:id="rId32"/>
    <p:sldId id="278" r:id="rId33"/>
    <p:sldId id="287" r:id="rId34"/>
    <p:sldId id="299" r:id="rId35"/>
    <p:sldId id="282" r:id="rId36"/>
    <p:sldId id="284" r:id="rId37"/>
    <p:sldId id="295" r:id="rId38"/>
    <p:sldId id="283" r:id="rId39"/>
    <p:sldId id="296" r:id="rId40"/>
    <p:sldId id="297" r:id="rId41"/>
    <p:sldId id="285" r:id="rId42"/>
    <p:sldId id="286" r:id="rId43"/>
    <p:sldId id="288" r:id="rId44"/>
    <p:sldId id="266" r:id="rId45"/>
    <p:sldId id="290" r:id="rId46"/>
    <p:sldId id="28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ester, Carolyn (CDC/DDID/NCHHSTP/DVH)" initials="WC(" lastIdx="2" clrIdx="6">
    <p:extLst>
      <p:ext uri="{19B8F6BF-5375-455C-9EA6-DF929625EA0E}">
        <p15:presenceInfo xmlns:p15="http://schemas.microsoft.com/office/powerpoint/2012/main" userId="S-1-5-21-1207783550-2075000910-922709458-723880" providerId="AD"/>
      </p:ext>
    </p:extLst>
  </p:cmAuthor>
  <p:cmAuthor id="1" name="Chen, Sherry (CDC/DDID/NCHHSTP/DVH)" initials="CS(" lastIdx="24" clrIdx="0">
    <p:extLst>
      <p:ext uri="{19B8F6BF-5375-455C-9EA6-DF929625EA0E}">
        <p15:presenceInfo xmlns:p15="http://schemas.microsoft.com/office/powerpoint/2012/main" userId="S-1-5-21-1207783550-2075000910-922709458-344991" providerId="AD"/>
      </p:ext>
    </p:extLst>
  </p:cmAuthor>
  <p:cmAuthor id="8" name="Resha, Karen (CDC/DDID/NCHHSTP/OD)" initials="RK(" lastIdx="21" clrIdx="7">
    <p:extLst>
      <p:ext uri="{19B8F6BF-5375-455C-9EA6-DF929625EA0E}">
        <p15:presenceInfo xmlns:p15="http://schemas.microsoft.com/office/powerpoint/2012/main" userId="S-1-5-21-1207783550-2075000910-922709458-197358" providerId="AD"/>
      </p:ext>
    </p:extLst>
  </p:cmAuthor>
  <p:cmAuthor id="2" name="Ryerson, A. Blythe (CDC/OID/NCHHSTP)" initials="RAB(" lastIdx="15" clrIdx="1">
    <p:extLst>
      <p:ext uri="{19B8F6BF-5375-455C-9EA6-DF929625EA0E}">
        <p15:presenceInfo xmlns:p15="http://schemas.microsoft.com/office/powerpoint/2012/main" userId="S-1-5-21-1207783550-2075000910-922709458-202608" providerId="AD"/>
      </p:ext>
    </p:extLst>
  </p:cmAuthor>
  <p:cmAuthor id="9" name="Jorgensen, Cynthia (CDC/DDID/NCHHSTP/DVH)" initials="JC(" lastIdx="10" clrIdx="8">
    <p:extLst>
      <p:ext uri="{19B8F6BF-5375-455C-9EA6-DF929625EA0E}">
        <p15:presenceInfo xmlns:p15="http://schemas.microsoft.com/office/powerpoint/2012/main" userId="S::cxj4@cdc.gov::f8baf573-57fb-449b-b5f1-52ba29d8a2b0" providerId="AD"/>
      </p:ext>
    </p:extLst>
  </p:cmAuthor>
  <p:cmAuthor id="3" name="Cynthia Jorgensen" initials="CJ" lastIdx="4" clrIdx="2">
    <p:extLst>
      <p:ext uri="{19B8F6BF-5375-455C-9EA6-DF929625EA0E}">
        <p15:presenceInfo xmlns:p15="http://schemas.microsoft.com/office/powerpoint/2012/main" userId="S-1-5-21-1207783550-2075000910-922709458-192404" providerId="AD"/>
      </p:ext>
    </p:extLst>
  </p:cmAuthor>
  <p:cmAuthor id="4" name="Sierra Pellechio" initials="SP" lastIdx="15" clrIdx="3">
    <p:extLst>
      <p:ext uri="{19B8F6BF-5375-455C-9EA6-DF929625EA0E}">
        <p15:presenceInfo xmlns:p15="http://schemas.microsoft.com/office/powerpoint/2012/main" userId="Sierra Pellechio" providerId="None"/>
      </p:ext>
    </p:extLst>
  </p:cmAuthor>
  <p:cmAuthor id="5" name="Sierra Pellechio" initials="SP [2]" lastIdx="102" clrIdx="4">
    <p:extLst>
      <p:ext uri="{19B8F6BF-5375-455C-9EA6-DF929625EA0E}">
        <p15:presenceInfo xmlns:p15="http://schemas.microsoft.com/office/powerpoint/2012/main" userId="S::sierra.pellechio@hepb.org::1f30d3e2-d284-48ef-aa37-e643e27e3a5f" providerId="AD"/>
      </p:ext>
    </p:extLst>
  </p:cmAuthor>
  <p:cmAuthor id="6" name="Rapposelli, Karina (CDC/DDID/NCHHSTP/DVH)" initials="RK(" lastIdx="3" clrIdx="5">
    <p:extLst>
      <p:ext uri="{19B8F6BF-5375-455C-9EA6-DF929625EA0E}">
        <p15:presenceInfo xmlns:p15="http://schemas.microsoft.com/office/powerpoint/2012/main" userId="S-1-5-21-1207783550-2075000910-922709458-2719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C08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88821" autoAdjust="0"/>
  </p:normalViewPr>
  <p:slideViewPr>
    <p:cSldViewPr snapToGrid="0">
      <p:cViewPr varScale="1">
        <p:scale>
          <a:sx n="64" d="100"/>
          <a:sy n="64" d="100"/>
        </p:scale>
        <p:origin x="11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E188B-B619-4667-90FA-A97326BA1BC0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77C83-AAF5-4194-AE45-E9D60A761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9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51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Mitchell, T., G. L. Armstrong, D. J. Hu, A.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J. A. Painter. 2011. The increasing burden of imported chronic hepatitis B—United States, 1974-2008.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6(12):e27717.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Chandrasekar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E., Song, S., Johnson, M., Harris, A. M., Kaufman, G. I., Freedman, D.,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(2016). A novel strategy to increase identification of African-born people with chronic hepatitis B virus infection in the Chicago metropolitan area, 2012-2014.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Preventing Chronic Disease,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E118.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Edberg, M., Cleary, S., &amp; Vyas, A. (2011). A trajectory model for understanding and assessing health disparities in Immigrant/Refugee communities.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Health, 13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(3), 576-584.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Kowdley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V., Wang, C. C., Welch, S., Roberts, H.,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Brosgart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 L. (2012). Prevalence of chronic hepatitis B among foreign‐born persons living in the united states by country of origin.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Hepatology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56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422-433.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Ugwu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Varkey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Bagniewski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Lesnick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(2008).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-epidemiology of hepatitis B among new refugees to Minnesota.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Immigrant and Minority Health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(5), 469-474.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06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41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78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86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77C83-AAF5-4194-AE45-E9D60A761F9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4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D65E-7B0F-40B4-B305-8989B6405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70CD4-C175-4090-A005-8F9FCCD6D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7AE9-E3BA-4CE0-B760-7006455A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13FB-EBB9-43F9-A43B-26DB21A0024F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ADD60-6B95-433B-8F74-22CACF8E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A110E-1B02-42FD-884A-99E45E14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25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AF4A-7500-4B9A-B945-A52E786F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0AF6-B0E3-45A0-8FCB-3D6D81F4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A46B3-0091-4C63-AF88-332EFD80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2163-2173-411C-8485-65C9110EAF10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EEAEE-9A3F-4CD0-8F61-BDE96F1D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4BBA-AE5D-4EB8-80C8-10E8244B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6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2CB2-AF48-4D97-8FF5-B9C99941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744AB-2925-4B77-AA4A-54CF0EA28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E4E2-6973-44AC-A19E-C1F451F9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273-DD2F-4C19-BB73-45F13DBE5135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ED5EE-FF4A-4065-A4BA-89B66CB1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B116C-C1F0-4915-ADC3-9963BD07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FE8B-7B71-4417-A37F-6B631A86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F519-B884-4E01-BB43-4F275A105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BBFE0-C947-4B95-8AD1-80861890B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82716-8354-47D7-B4F0-2418B4FA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854E-04D3-4C44-9309-126976C45EFF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4BA57-6F98-4AE3-A7F9-974A3649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CCBA3-6098-489A-A38E-BB4BCC4C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8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25BD-FB89-429E-8FAE-92AF34EA4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C7C43-AD7E-4734-8FA3-9E5860309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D8757-98D4-4AC5-956B-8CEBF3F01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6085C-FEB2-42DF-B5D0-50DBE07AE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AF2F-623C-4F5E-AE2B-B706817BF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FBA14-CF23-42E9-89F8-CD4947ED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D77-01C5-4910-88AD-2F599483C699}" type="datetime1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378144-B81A-4DB8-A756-11CF3D3E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CF842-8A8B-4036-8994-791797D9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3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8253-EDA8-4A07-938D-8DBB6EAF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83CDD6-44E2-4953-A1EB-F9349577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DB603-72AE-424F-A6EC-57D8AF4D6BD9}" type="datetime1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0231D-B376-4687-AC0A-63CF3152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5A76C2-147D-4835-83E0-4A6628AB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47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9FA31-BFF6-4CFE-A414-06009310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20FD-BC85-409F-81AB-411A9CBEA49E}" type="datetime1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AD827-0B71-4BC2-BCC8-EE782B7D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239B8-D532-4A9F-A172-6AB8FE52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1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E0791-7AF6-4F15-A564-0D185BFC1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CD267-D835-49D2-AB43-F817DBC1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EED42-41C0-4CCA-A6CD-6E1E1C9C5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17CC4-1D1B-4C6D-AA61-02C5272C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56A2-D08F-4C06-9C26-6061FE0D516A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23633-2F60-4C18-A100-5D5DCE8B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09857-5D66-4258-9870-0A3B8709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3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3574-1283-4C31-AC58-CA21FBB4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A673C-E5A5-4769-9593-43355978E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2AA86-1D97-4616-BF54-D97A50E2F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98591-BD9C-4615-ACD7-B1DFA4101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075EF-5AF1-4D08-9F9B-5B59D918B01F}" type="datetime1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CDA8F-9971-40C8-8B33-65BC0E69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D5EA-E91C-478A-A63E-5732B629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9563-E325-4A21-A089-75C8FBE5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68AFB-15C7-458E-A69D-3DE3CE933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06D39-7D3A-4617-ADEA-AC6568EB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D043-D8C5-4262-A054-21805BAF2317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F4E7-6AC3-4EF3-BB8C-A073D9B6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A563C-FCAF-4719-B5AA-2522DB9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40E524-6981-41AA-9173-1ACA5BB61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96469-DEFE-4975-B765-B5A895FE8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3522B-8BF9-428E-9462-050C1386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E67D-9EBD-47CD-97C3-5C312E2F6A7E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1F2E-749C-4BB1-B1DA-248C5032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61E83-CF2F-4552-A303-3C18533B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7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1C4D8-3998-4501-B420-D7A76C45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472AD-323A-44F0-9286-8AA11FB04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108C4-FD6A-4451-BB2A-757B39A22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3C229-FE99-48D5-A1AB-F94F82763D65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6A876-9729-4DFC-B456-1D1C642C2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21B24-7533-4565-A9E0-43310C21B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42654-635B-4A72-9BD4-D814583D6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5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hyperlink" Target="http://www.hepb.org/" TargetMode="External"/><Relationship Id="rId5" Type="http://schemas.openxmlformats.org/officeDocument/2006/relationships/hyperlink" Target="https://www.cdc.gov/knowhepatitisb/materials.htm#tabs-2-11" TargetMode="External"/><Relationship Id="rId4" Type="http://schemas.openxmlformats.org/officeDocument/2006/relationships/hyperlink" Target="https://findahealthcenter.hrsa.gov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hyperlink" Target="mailto:Info@hepb.org?subject=Know%20Hepatitis%20B%20African%20Resources" TargetMode="External"/><Relationship Id="rId5" Type="http://schemas.openxmlformats.org/officeDocument/2006/relationships/hyperlink" Target="https://www.surveymonkey.com/r/knowhepatitisBsurvey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E6AE-065B-47CD-A9D3-3D0DD8B1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D560B-AA7A-4A66-A625-427D3DB698D3}"/>
              </a:ext>
            </a:extLst>
          </p:cNvPr>
          <p:cNvSpPr txBox="1"/>
          <p:nvPr/>
        </p:nvSpPr>
        <p:spPr>
          <a:xfrm>
            <a:off x="10105133" y="5940851"/>
            <a:ext cx="216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DRAFT</a:t>
            </a:r>
            <a:r>
              <a:rPr lang="en-US"/>
              <a:t> </a:t>
            </a:r>
            <a:endParaRPr lang="en-US" dirty="0"/>
          </a:p>
        </p:txBody>
      </p:sp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FFE84D35-FD0C-4A39-9066-221C30541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11908FC-95D2-4E92-BE50-6875C0882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2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73"/>
    </mc:Choice>
    <mc:Fallback xmlns="">
      <p:transition spd="slow" advTm="93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090C42-0C53-4B64-AD15-6EF29A521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9CF24FF-1656-484E-8A60-9CDFD83171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86"/>
    </mc:Choice>
    <mc:Fallback xmlns="">
      <p:transition spd="slow" advTm="12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D26BDF-A333-4F34-A821-091C4CF61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6C9A3E-36F0-4798-B86B-6B768A42E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28FDCE0-BC0D-4010-BCAD-1C44826BB5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5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10"/>
    </mc:Choice>
    <mc:Fallback xmlns="">
      <p:transition spd="slow" advTm="38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CC80-94BA-42DD-B343-71DA8885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74899-2EB8-4A5E-908F-7F3D39C98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1748B46-070C-4639-9461-EBCE08A42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5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35"/>
    </mc:Choice>
    <mc:Fallback xmlns="">
      <p:transition spd="slow" advTm="15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CBED-1417-4D33-89A5-372808D4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088455-523A-4D47-A7B2-4778426E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B7D076F-BD82-44D4-B931-4069700611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FEA4E1F-81E9-4957-B8C9-EF90B1447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34"/>
    </mc:Choice>
    <mc:Fallback xmlns="">
      <p:transition spd="slow" advTm="40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D0672AF-E74C-42A4-BE10-558FF63E9A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F6593B33-3838-4F5A-87B0-169EB036B0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FE705C1-7F6E-48BF-8175-C434B7B1F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CC2F15B-5440-446B-9522-7C1323DA2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AF07B0D-1797-4DC2-A5C4-C5DE23DD6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6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26"/>
    </mc:Choice>
    <mc:Fallback xmlns="">
      <p:transition spd="slow" advTm="37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FA0F78D4-D6D1-43F6-8E91-F0C13848A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8FA8788-29EE-423E-AF10-4E02B888D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7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62"/>
    </mc:Choice>
    <mc:Fallback xmlns="">
      <p:transition spd="slow" advTm="31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9698DA5-5CE0-4B01-9FCC-91D9BF1DA120}"/>
              </a:ext>
            </a:extLst>
          </p:cNvPr>
          <p:cNvGrpSpPr/>
          <p:nvPr/>
        </p:nvGrpSpPr>
        <p:grpSpPr>
          <a:xfrm>
            <a:off x="762" y="9953"/>
            <a:ext cx="12191238" cy="6857143"/>
            <a:chOff x="762" y="9953"/>
            <a:chExt cx="12191238" cy="68571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789EB9-2FED-4BFC-90CD-3B7AC5BEE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9953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60851F1F-B93C-4AF8-8FAD-DF6D7B135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9953"/>
              <a:ext cx="12190476" cy="371048"/>
            </a:xfrm>
            <a:prstGeom prst="rect">
              <a:avLst/>
            </a:prstGeom>
          </p:spPr>
        </p:pic>
      </p:grp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39886C5-B32A-445B-9AF7-BE6D91F73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3"/>
    </mc:Choice>
    <mc:Fallback xmlns="">
      <p:transition spd="slow" advTm="5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B2B90FDF-75BD-47F2-A7FA-150EA77CF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56181A9-805A-4935-90BD-6159D5B96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7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18"/>
    </mc:Choice>
    <mc:Fallback xmlns="">
      <p:transition spd="slow" advTm="36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3495419-B5A8-4E32-85CF-76E1C0ADB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7E9D757-3043-478F-A59D-C6653B7CD2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1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8"/>
    </mc:Choice>
    <mc:Fallback xmlns="">
      <p:transition spd="slow" advTm="13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8BAC6F7-3E1B-4B5D-8403-BFBB8B05A5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5D13B2-52D1-48F9-8FB9-2CA2325C84E9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9" name="Picture 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C19574E-6EBF-4957-8268-792730075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7" name="Picture 6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09AA16EC-E062-48BF-9902-0D0129113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2BF38D8-61EC-43D9-8D01-F3EC291A00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92"/>
    </mc:Choice>
    <mc:Fallback xmlns="">
      <p:transition spd="slow" advTm="43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DAAC5D0-5423-4255-A147-94354EA05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F75DD31-F24B-48AA-82DA-22EADC157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03"/>
    </mc:Choice>
    <mc:Fallback xmlns="">
      <p:transition spd="slow" advTm="30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CAB3D5-7A18-433A-A7DB-168810A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14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BC04A9-C12D-430C-8E4D-0794407A9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6242AFC-2758-49D6-B884-EF956666C6AE}"/>
              </a:ext>
            </a:extLst>
          </p:cNvPr>
          <p:cNvGrpSpPr/>
          <p:nvPr/>
        </p:nvGrpSpPr>
        <p:grpSpPr>
          <a:xfrm>
            <a:off x="762" y="-1983"/>
            <a:ext cx="12190476" cy="6859554"/>
            <a:chOff x="762" y="-1983"/>
            <a:chExt cx="12190476" cy="6859554"/>
          </a:xfrm>
        </p:grpSpPr>
        <p:pic>
          <p:nvPicPr>
            <p:cNvPr id="4" name="Picture 3" descr="A picture containing person, photo, woman, outdoor&#10;&#10;Description automatically generated">
              <a:extLst>
                <a:ext uri="{FF2B5EF4-FFF2-40B4-BE49-F238E27FC236}">
                  <a16:creationId xmlns:a16="http://schemas.microsoft.com/office/drawing/2014/main" id="{37CB307E-A3B3-447C-829B-F6EF58A68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5" name="Picture 4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D768359-B0C8-4BBD-9EDE-2C984AD98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762" y="-1983"/>
              <a:ext cx="12190476" cy="365125"/>
            </a:xfrm>
            <a:prstGeom prst="rect">
              <a:avLst/>
            </a:prstGeom>
          </p:spPr>
        </p:pic>
      </p:grp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4177005-F9A3-4B90-8A47-C1AAFE206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8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14"/>
    </mc:Choice>
    <mc:Fallback xmlns="">
      <p:transition spd="slow" advTm="18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074E0B-EEF4-4644-87A0-1E8A12E4EC25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12357C-CD5A-49B4-A3FE-970AE46DE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2272350F-3CE7-4BD3-B372-9E494B795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2161AFF-4A80-4791-82B1-7FDEBCFA7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42"/>
    </mc:Choice>
    <mc:Fallback xmlns="">
      <p:transition spd="slow" advTm="17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4851B-D4F8-4862-91A7-83BC739A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30888C-22BC-4F92-BFC7-1A368FC61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52D7221-44DC-49CA-AFBC-0C13BF2C64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33"/>
          <a:stretch/>
        </p:blipFill>
        <p:spPr>
          <a:xfrm>
            <a:off x="1524" y="-1"/>
            <a:ext cx="12190476" cy="285751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AD8ECD-69B4-4585-9D07-DEEDB442A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4474301-5C40-4D36-BB12-BC1BE2A35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5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84"/>
    </mc:Choice>
    <mc:Fallback xmlns="">
      <p:transition spd="slow" advTm="61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7498D5-796E-4643-BEC1-36ED39870E6A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4" name="Picture 3" descr="A girl holding a sign&#10;&#10;Description automatically generated">
              <a:extLst>
                <a:ext uri="{FF2B5EF4-FFF2-40B4-BE49-F238E27FC236}">
                  <a16:creationId xmlns:a16="http://schemas.microsoft.com/office/drawing/2014/main" id="{D7DDA636-0EB6-4B4E-B38C-EFAD727E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74DD4D78-D97C-4FBD-9ADA-2CB69760E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95111"/>
            </a:xfrm>
            <a:prstGeom prst="rect">
              <a:avLst/>
            </a:prstGeom>
          </p:spPr>
        </p:pic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8C3AE99-B0A1-43DB-93A1-F6E03DD9DF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7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66"/>
    </mc:Choice>
    <mc:Fallback xmlns="">
      <p:transition spd="slow" advTm="27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20B5CE-0A0D-40A7-A06B-CA79A13C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7F630-ECEA-4062-95C6-2FC734041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12192000" cy="419897"/>
          </a:xfrm>
          <a:prstGeom prst="rect">
            <a:avLst/>
          </a:prstGeo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7C1029E-6B71-4FDF-9881-86263786F1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-1"/>
            <a:ext cx="12190476" cy="365125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E13E36-DEA3-4E69-AFA9-B55515DC1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54875F7-7AF7-44FF-8AD0-A2AB2A4A1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8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81"/>
    </mc:Choice>
    <mc:Fallback xmlns="">
      <p:transition spd="slow" advTm="82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7242B7-C636-4BCF-8D44-6468C29B5038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988C246-BD5F-46BD-9819-3DEEF650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3" name="Picture 2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9111A88-A0E8-4107-A4B1-B982A3C1D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C69409F-8C9A-4924-A996-8E7A576CC9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98"/>
    </mc:Choice>
    <mc:Fallback xmlns="">
      <p:transition spd="slow" advTm="67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86D39-EF17-49CD-99BA-5374F214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5D1E2F7-C7EC-4C4B-B4C1-9309BBEF35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E83E9A0-8446-4A53-B2F4-32A65AAD4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877DB83-F5E4-4B9F-BAC6-CDD5B5834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61"/>
    </mc:Choice>
    <mc:Fallback xmlns="">
      <p:transition spd="slow" advTm="49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3948B-D6D7-48EF-96F5-D747A783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E40C27-9256-40E3-9795-C7A1D143CA86}"/>
              </a:ext>
            </a:extLst>
          </p:cNvPr>
          <p:cNvGrpSpPr/>
          <p:nvPr/>
        </p:nvGrpSpPr>
        <p:grpSpPr>
          <a:xfrm>
            <a:off x="762" y="0"/>
            <a:ext cx="12191238" cy="6857571"/>
            <a:chOff x="762" y="0"/>
            <a:chExt cx="12191238" cy="6857571"/>
          </a:xfrm>
        </p:grpSpPr>
        <p:pic>
          <p:nvPicPr>
            <p:cNvPr id="5" name="Picture 4" descr="A green sign with white text&#10;&#10;Description automatically generated">
              <a:extLst>
                <a:ext uri="{FF2B5EF4-FFF2-40B4-BE49-F238E27FC236}">
                  <a16:creationId xmlns:a16="http://schemas.microsoft.com/office/drawing/2014/main" id="{95CD2343-1B40-4C6A-B985-2D7FEE890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" y="428"/>
              <a:ext cx="12190476" cy="6857143"/>
            </a:xfrm>
            <a:prstGeom prst="rect">
              <a:avLst/>
            </a:prstGeom>
          </p:spPr>
        </p:pic>
        <p:pic>
          <p:nvPicPr>
            <p:cNvPr id="4" name="Picture 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8AC4FB31-91E3-4317-9A3B-82BB28A65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675"/>
            <a:stretch/>
          </p:blipFill>
          <p:spPr>
            <a:xfrm>
              <a:off x="1524" y="0"/>
              <a:ext cx="12190476" cy="365125"/>
            </a:xfrm>
            <a:prstGeom prst="rect">
              <a:avLst/>
            </a:prstGeom>
          </p:spPr>
        </p:pic>
      </p:grp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BE094B8-5AFF-45DD-92D4-6961B3FFD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7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38"/>
    </mc:Choice>
    <mc:Fallback xmlns="">
      <p:transition spd="slow" advTm="43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7C04EBD-84DD-4A41-BBCB-54B30C70E7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893DCB81-65B1-4562-8B6F-467CF57C2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55"/>
    </mc:Choice>
    <mc:Fallback xmlns="">
      <p:transition spd="slow" advTm="23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C865A-EF0C-4202-AC6E-A6735BDA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7AC025F-0B94-4180-AD72-D0D073133C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person, man, woman, holding&#10;&#10;Description automatically generated">
            <a:extLst>
              <a:ext uri="{FF2B5EF4-FFF2-40B4-BE49-F238E27FC236}">
                <a16:creationId xmlns:a16="http://schemas.microsoft.com/office/drawing/2014/main" id="{17CFD7A7-9CF9-4A5F-8E2E-E6A692C0E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85E063A-1D42-4278-9062-722EBE755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70"/>
    </mc:Choice>
    <mc:Fallback xmlns="">
      <p:transition spd="slow" advTm="42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8D86D-0EB7-4B57-8CFE-D3332A9F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EE1F53A-88E4-4EB3-88CF-3BA76E1B9F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AA6D0F-3B17-4C74-B560-41A030464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EE5E4F0-5411-42AA-945D-06EC070564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8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02"/>
    </mc:Choice>
    <mc:Fallback xmlns="">
      <p:transition spd="slow" advTm="63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250DA-C642-418A-951F-8ADCC790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2D757C3-C763-4C07-92A1-A6918ED0D8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4FB743-71C9-4855-A67E-24B56FB52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FAD7B97-2450-409A-AF17-193F1CB0EC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81"/>
    </mc:Choice>
    <mc:Fallback xmlns="">
      <p:transition spd="slow" advTm="16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A9829-19D2-48F1-BC93-7879B084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FA34592-4C50-40A3-B6BE-5B5068DE1A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0" y="0"/>
            <a:ext cx="12190476" cy="365125"/>
          </a:xfrm>
          <a:prstGeom prst="rect">
            <a:avLst/>
          </a:prstGeom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53FC3161-F9FA-49B2-80E5-9ECBC0B508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57C2C3F-B9E0-4641-BECC-2E3F97B217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8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0"/>
    </mc:Choice>
    <mc:Fallback xmlns="">
      <p:transition spd="slow" advTm="19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01B3FF-A340-4BAD-BBB9-31770A9B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D62A86D-1EB0-450D-B5D3-B33E141C62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75"/>
          <a:stretch/>
        </p:blipFill>
        <p:spPr>
          <a:xfrm>
            <a:off x="1524" y="0"/>
            <a:ext cx="12190476" cy="365125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558D6C1-C6E9-46A0-B48C-1569CD3A3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A3B5A76-02F6-4C41-88FE-AC35A6D716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5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00"/>
    </mc:Choice>
    <mc:Fallback xmlns="">
      <p:transition spd="slow" advTm="47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9D322-B783-46F8-AEA9-524F041C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28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7440680-A13B-4D3A-A4C0-93AE3C1E9C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5" name="Picture 4" descr="A picture containing text, person, posing, crowd&#10;&#10;Description automatically generated">
            <a:extLst>
              <a:ext uri="{FF2B5EF4-FFF2-40B4-BE49-F238E27FC236}">
                <a16:creationId xmlns:a16="http://schemas.microsoft.com/office/drawing/2014/main" id="{88973052-B5E5-4D35-92C2-EB0C7E7C1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6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11"/>
    </mc:Choice>
    <mc:Fallback xmlns="">
      <p:transition spd="slow" advTm="16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966D7-A79B-465E-9D47-89D7EF7A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 descr="A person and text&#10;&#10;Description automatically generated">
            <a:extLst>
              <a:ext uri="{FF2B5EF4-FFF2-40B4-BE49-F238E27FC236}">
                <a16:creationId xmlns:a16="http://schemas.microsoft.com/office/drawing/2014/main" id="{3194F9CC-58BA-4D50-A04B-F7E38A6CD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BB77248-CAC5-4901-890D-E3782E1A9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6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71"/>
    </mc:Choice>
    <mc:Fallback xmlns="">
      <p:transition spd="slow" advTm="26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46A4BC-D21D-43B8-ADB9-B22559C7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 descr="A person with collar shirt&#10;&#10;Description automatically generated">
            <a:extLst>
              <a:ext uri="{FF2B5EF4-FFF2-40B4-BE49-F238E27FC236}">
                <a16:creationId xmlns:a16="http://schemas.microsoft.com/office/drawing/2014/main" id="{C0B11E3A-A13B-4325-BA31-0432B5C88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582DA97-D031-49B8-A18A-0D76DD5B60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66"/>
    </mc:Choice>
    <mc:Fallback xmlns="">
      <p:transition spd="slow" advTm="403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0FC75B-2C0B-4F27-BBAF-42E88120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0E17594-ED2B-4464-A0A7-4CBBA9DF56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78CA730-883F-4212-B5C5-25F9C45DA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0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779"/>
    </mc:Choice>
    <mc:Fallback xmlns="">
      <p:transition spd="slow" advTm="72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16318EC1-EF07-4FC7-BC23-BAF312ED7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20B1244-BBB9-4031-AAE3-C98172F2B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6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31"/>
    </mc:Choice>
    <mc:Fallback xmlns="">
      <p:transition spd="slow" advTm="38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37C888-328B-4D56-9AA2-10C09D73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6AF4ED3-5C16-4328-831D-EEE270BA3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06BA16A-57B2-4141-A715-CDFE5F346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8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99"/>
    </mc:Choice>
    <mc:Fallback xmlns="">
      <p:transition spd="slow" advTm="60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FABBB-D552-4A95-A916-93A78D2F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FC30D201-E497-4010-85C0-8AF60C51F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18541BB-CA4A-41E2-8575-F7F8FBEA6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1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73"/>
    </mc:Choice>
    <mc:Fallback xmlns="">
      <p:transition spd="slow" advTm="23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2DA101-F13D-4805-A606-54C2CAA8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1D6E494-800F-45F9-B4F1-533E8CDA5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AB25114-C279-46B5-B37B-6D8307C69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9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41"/>
    </mc:Choice>
    <mc:Fallback xmlns="">
      <p:transition spd="slow" advTm="57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4794CA-B590-493D-B847-437D66FE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36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C2A1BF8-8A11-4FFE-AD39-497FB34BBF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54758402-7E04-4518-886A-8308810FED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7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75"/>
    </mc:Choice>
    <mc:Fallback xmlns="">
      <p:transition spd="slow" advTm="18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47437-94E2-4407-A21D-63F6A95C5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37</a:t>
            </a:fld>
            <a:endParaRPr lang="en-US"/>
          </a:p>
        </p:txBody>
      </p:sp>
      <p:pic>
        <p:nvPicPr>
          <p:cNvPr id="4" name="Picture 3" descr="A picture containing man, red, young, standing&#10;&#10;Description automatically generated">
            <a:extLst>
              <a:ext uri="{FF2B5EF4-FFF2-40B4-BE49-F238E27FC236}">
                <a16:creationId xmlns:a16="http://schemas.microsoft.com/office/drawing/2014/main" id="{D8804EA5-1D5F-41C5-8FB9-5A7A065FE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DA33C59-8BB4-495A-A373-E5540D2C68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7"/>
    </mc:Choice>
    <mc:Fallback xmlns="">
      <p:transition spd="slow" advTm="32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2E0D3-7918-4C8B-9F8F-FF1B4723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A442654-635B-4A72-9BD4-D814583D66C9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 descr="A screenshot of a social media post of a person&#10;&#10;Description automatically generated">
            <a:extLst>
              <a:ext uri="{FF2B5EF4-FFF2-40B4-BE49-F238E27FC236}">
                <a16:creationId xmlns:a16="http://schemas.microsoft.com/office/drawing/2014/main" id="{6277CFE4-5180-414C-8E9E-CE1FE1159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E3BCCA5-6BA3-4681-9AEF-B915054C98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0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79"/>
    </mc:Choice>
    <mc:Fallback xmlns="">
      <p:transition spd="slow" advTm="33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290C9C-EAC0-4429-9152-61BD7A0A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39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E99EEF8-F51E-4754-AE08-1A6A0F3BAD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0C1EB19-A75A-43B2-88B6-57D460C32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1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01"/>
    </mc:Choice>
    <mc:Fallback xmlns="">
      <p:transition spd="slow" advTm="44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8A20E-0912-4534-A7CC-AE67FC75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377BF3-F70D-474C-8A7A-B2BC8A76D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3807695-A870-4B24-8F24-BF2844E76B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8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81"/>
    </mc:Choice>
    <mc:Fallback xmlns="">
      <p:transition spd="slow" advTm="50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581B73-CBBC-45CF-9D79-4BF1D83B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CE5E1C3-321E-418A-9DAF-9EA32ED8F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86094FF-9FBD-4544-8FB6-7451D319B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6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49"/>
    </mc:Choice>
    <mc:Fallback xmlns="">
      <p:transition spd="slow" advTm="65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936C49-CC40-4B4B-AB53-BBCA525E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42</a:t>
            </a:fld>
            <a:endParaRPr lang="en-US"/>
          </a:p>
        </p:txBody>
      </p:sp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479EAD47-D8D8-4B20-A419-2C26B430914B}"/>
              </a:ext>
            </a:extLst>
          </p:cNvPr>
          <p:cNvSpPr txBox="1"/>
          <p:nvPr/>
        </p:nvSpPr>
        <p:spPr>
          <a:xfrm>
            <a:off x="5406887" y="2794480"/>
            <a:ext cx="299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D9B2DD6F-427E-46AB-AF63-AA4D9ADD3894}"/>
              </a:ext>
            </a:extLst>
          </p:cNvPr>
          <p:cNvSpPr txBox="1"/>
          <p:nvPr/>
        </p:nvSpPr>
        <p:spPr>
          <a:xfrm>
            <a:off x="5406887" y="4974462"/>
            <a:ext cx="26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hlinkClick r:id="rId6"/>
            <a:extLst>
              <a:ext uri="{FF2B5EF4-FFF2-40B4-BE49-F238E27FC236}">
                <a16:creationId xmlns:a16="http://schemas.microsoft.com/office/drawing/2014/main" id="{86ADEEB6-81DB-4473-BC6E-B3F0978D600D}"/>
              </a:ext>
            </a:extLst>
          </p:cNvPr>
          <p:cNvSpPr txBox="1"/>
          <p:nvPr/>
        </p:nvSpPr>
        <p:spPr>
          <a:xfrm>
            <a:off x="5406887" y="6424711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44A6BBC1-440C-4F27-9FB4-FB2ED4AF1C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8C25B00-2893-4F25-85C2-C333E67CCF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7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34"/>
    </mc:Choice>
    <mc:Fallback xmlns="">
      <p:transition spd="slow" advTm="21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003026-5C34-42A5-B7C7-D5E03954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43</a:t>
            </a:fld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4A294E-CEFF-4EF1-A62B-2212A20FE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CD1F0B1-D919-48E1-86F4-72304BD200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10"/>
    </mc:Choice>
    <mc:Fallback xmlns="">
      <p:transition spd="slow" advTm="58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F496BCA5-875B-421E-BB16-558D1863E0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75F4DDC-2140-4FC4-8B31-42BAD9386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7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3"/>
    </mc:Choice>
    <mc:Fallback xmlns="">
      <p:transition spd="slow" advTm="10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6BCED-1909-43FE-A241-C56C31F4C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ED93DF1-27FF-42FC-BB90-DFE76C199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7"/>
    </mc:Choice>
    <mc:Fallback xmlns="">
      <p:transition spd="slow" advTm="8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47853-6332-4FF6-960D-CCCF0E421C22}"/>
              </a:ext>
            </a:extLst>
          </p:cNvPr>
          <p:cNvSpPr/>
          <p:nvPr/>
        </p:nvSpPr>
        <p:spPr>
          <a:xfrm>
            <a:off x="2967789" y="3769895"/>
            <a:ext cx="6208295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C1B78B-FAFD-4AD2-939D-151D42AB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42654-635B-4A72-9BD4-D814583D66C9}" type="slidenum">
              <a:rPr lang="en-US" smtClean="0"/>
              <a:t>46</a:t>
            </a:fld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625A5D-63B5-4F49-B7E3-C3751DDFD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Rectangle 7">
            <a:hlinkClick r:id="rId5"/>
            <a:extLst>
              <a:ext uri="{FF2B5EF4-FFF2-40B4-BE49-F238E27FC236}">
                <a16:creationId xmlns:a16="http://schemas.microsoft.com/office/drawing/2014/main" id="{84C09621-B696-4269-BFCA-E33175706914}"/>
              </a:ext>
            </a:extLst>
          </p:cNvPr>
          <p:cNvSpPr/>
          <p:nvPr/>
        </p:nvSpPr>
        <p:spPr>
          <a:xfrm>
            <a:off x="3857625" y="2019300"/>
            <a:ext cx="4953000" cy="1491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A21ED0CE-9C48-4ABF-AA12-4DD13DA4708E}"/>
              </a:ext>
            </a:extLst>
          </p:cNvPr>
          <p:cNvSpPr/>
          <p:nvPr/>
        </p:nvSpPr>
        <p:spPr>
          <a:xfrm>
            <a:off x="8296275" y="4933746"/>
            <a:ext cx="2286000" cy="39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29B7891-6D23-4B37-AE35-15181E77F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51"/>
    </mc:Choice>
    <mc:Fallback xmlns="">
      <p:transition spd="slow" advTm="37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5523</TotalTime>
  <Words>289</Words>
  <Application>Microsoft Office PowerPoint</Application>
  <PresentationFormat>Widescreen</PresentationFormat>
  <Paragraphs>41</Paragraphs>
  <Slides>46</Slides>
  <Notes>7</Notes>
  <HiddenSlides>0</HiddenSlides>
  <MMClips>46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Pellechio</dc:creator>
  <cp:lastModifiedBy>Beatrice Zovich</cp:lastModifiedBy>
  <cp:revision>182</cp:revision>
  <dcterms:created xsi:type="dcterms:W3CDTF">2018-09-20T14:06:05Z</dcterms:created>
  <dcterms:modified xsi:type="dcterms:W3CDTF">2021-03-16T20:17:53Z</dcterms:modified>
</cp:coreProperties>
</file>